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311" r:id="rId5"/>
    <p:sldId id="312" r:id="rId6"/>
    <p:sldId id="290" r:id="rId7"/>
    <p:sldId id="313" r:id="rId8"/>
    <p:sldId id="314" r:id="rId9"/>
    <p:sldId id="315" r:id="rId10"/>
    <p:sldId id="316" r:id="rId11"/>
    <p:sldId id="307" r:id="rId12"/>
    <p:sldId id="317" r:id="rId13"/>
    <p:sldId id="31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73" autoAdjust="0"/>
  </p:normalViewPr>
  <p:slideViewPr>
    <p:cSldViewPr snapToGrid="0">
      <p:cViewPr varScale="1">
        <p:scale>
          <a:sx n="76" d="100"/>
          <a:sy n="76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689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Карточка</a:t>
            </a:r>
            <a:r>
              <a:rPr lang="ru-RU" dirty="0" smtClean="0"/>
              <a:t> (&lt;</a:t>
            </a:r>
            <a:r>
              <a:rPr lang="en-US" dirty="0" smtClean="0"/>
              <a:t>View style={</a:t>
            </a:r>
            <a:r>
              <a:rPr lang="en-US" dirty="0" err="1" smtClean="0"/>
              <a:t>styles.card</a:t>
            </a:r>
            <a:r>
              <a:rPr lang="en-US" dirty="0" smtClean="0"/>
              <a:t>}&gt;) </a:t>
            </a:r>
            <a:r>
              <a:rPr lang="ru-RU" dirty="0" smtClean="0"/>
              <a:t>оформлена с закруглёнными углами, тенями и отступами.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err="1" smtClean="0"/>
              <a:t>Аватар</a:t>
            </a:r>
            <a:r>
              <a:rPr lang="ru-RU" dirty="0" smtClean="0"/>
              <a:t> (&lt;</a:t>
            </a:r>
            <a:r>
              <a:rPr lang="en-US" dirty="0" smtClean="0"/>
              <a:t>Image style={</a:t>
            </a:r>
            <a:r>
              <a:rPr lang="en-US" dirty="0" err="1" smtClean="0"/>
              <a:t>styles.avatar</a:t>
            </a:r>
            <a:r>
              <a:rPr lang="en-US" dirty="0" smtClean="0"/>
              <a:t>}&gt;) </a:t>
            </a:r>
            <a:r>
              <a:rPr lang="ru-RU" dirty="0" smtClean="0"/>
              <a:t>оформлен с </a:t>
            </a:r>
            <a:r>
              <a:rPr lang="en-US" dirty="0" err="1" smtClean="0"/>
              <a:t>borderRadius</a:t>
            </a:r>
            <a:r>
              <a:rPr lang="en-US" dirty="0" smtClean="0"/>
              <a:t> </a:t>
            </a:r>
            <a:r>
              <a:rPr lang="ru-RU" dirty="0" smtClean="0"/>
              <a:t>для круглой формы.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Кнопка</a:t>
            </a:r>
            <a:r>
              <a:rPr lang="ru-RU" dirty="0" smtClean="0"/>
              <a:t> (</a:t>
            </a:r>
            <a:r>
              <a:rPr lang="en-US" dirty="0" err="1" smtClean="0"/>
              <a:t>TouchableOpacity</a:t>
            </a:r>
            <a:r>
              <a:rPr lang="en-US" dirty="0" smtClean="0"/>
              <a:t>) </a:t>
            </a:r>
            <a:r>
              <a:rPr lang="ru-RU" dirty="0" smtClean="0"/>
              <a:t>стилизована с </a:t>
            </a:r>
            <a:r>
              <a:rPr lang="en-US" dirty="0" err="1" smtClean="0"/>
              <a:t>backgroundColor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borderRadius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069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Мобильные  технологии: </a:t>
            </a:r>
            <a:br>
              <a:rPr lang="ru-RU" dirty="0" smtClean="0"/>
            </a:br>
            <a:r>
              <a:rPr lang="ru-RU" sz="3600" dirty="0" smtClean="0"/>
              <a:t>Создание </a:t>
            </a:r>
            <a:r>
              <a:rPr lang="ru-RU" sz="3600" dirty="0"/>
              <a:t>списка дел (</a:t>
            </a:r>
            <a:r>
              <a:rPr lang="ru-RU" sz="3600" dirty="0" err="1"/>
              <a:t>Todo</a:t>
            </a:r>
            <a:r>
              <a:rPr lang="ru-RU" sz="3600" dirty="0"/>
              <a:t> </a:t>
            </a:r>
            <a:r>
              <a:rPr lang="ru-RU" sz="3600" dirty="0" err="1"/>
              <a:t>List</a:t>
            </a:r>
            <a:r>
              <a:rPr lang="ru-RU" sz="3600" dirty="0"/>
              <a:t>).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Стилизация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Используем </a:t>
            </a:r>
            <a:r>
              <a:rPr lang="en-US" sz="2400" dirty="0" err="1"/>
              <a:t>StyleSheet.create</a:t>
            </a:r>
            <a:r>
              <a:rPr lang="en-US" sz="2400" dirty="0"/>
              <a:t>():</a:t>
            </a:r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96134" y="2380087"/>
            <a:ext cx="7094723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en-US" dirty="0" smtClean="0"/>
              <a:t>container</a:t>
            </a:r>
            <a:r>
              <a:rPr lang="en-US" dirty="0"/>
              <a:t>: { padding: 20 }, 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en-US" dirty="0" smtClean="0"/>
              <a:t>input</a:t>
            </a:r>
            <a:r>
              <a:rPr lang="en-US" dirty="0"/>
              <a:t>: { </a:t>
            </a:r>
            <a:r>
              <a:rPr lang="en-US" dirty="0" err="1"/>
              <a:t>borderWidth</a:t>
            </a:r>
            <a:r>
              <a:rPr lang="en-US" dirty="0"/>
              <a:t>: 1, padding: 10, </a:t>
            </a:r>
            <a:r>
              <a:rPr lang="en-US" dirty="0" err="1"/>
              <a:t>marginBottom</a:t>
            </a:r>
            <a:r>
              <a:rPr lang="en-US" dirty="0"/>
              <a:t>: 10 }, 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en-US" dirty="0" smtClean="0"/>
              <a:t>task</a:t>
            </a:r>
            <a:r>
              <a:rPr lang="en-US" dirty="0"/>
              <a:t>: { padding: 10, </a:t>
            </a:r>
            <a:r>
              <a:rPr lang="en-US" dirty="0" err="1"/>
              <a:t>backgroundColor</a:t>
            </a:r>
            <a:r>
              <a:rPr lang="en-US" dirty="0"/>
              <a:t>: '#</a:t>
            </a:r>
            <a:r>
              <a:rPr lang="en-US" dirty="0" err="1"/>
              <a:t>eee</a:t>
            </a:r>
            <a:r>
              <a:rPr lang="en-US" dirty="0"/>
              <a:t>', </a:t>
            </a:r>
            <a:r>
              <a:rPr lang="en-US" dirty="0" err="1"/>
              <a:t>marginVertical</a:t>
            </a:r>
            <a:r>
              <a:rPr lang="en-US" dirty="0"/>
              <a:t>: 5 </a:t>
            </a:r>
            <a:r>
              <a:rPr lang="en-US" dirty="0" smtClean="0"/>
              <a:t>}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1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79624" y="438006"/>
            <a:ext cx="4985712" cy="535531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import React, { </a:t>
            </a:r>
            <a:r>
              <a:rPr lang="en-US" dirty="0" err="1"/>
              <a:t>useState</a:t>
            </a:r>
            <a:r>
              <a:rPr lang="en-US" dirty="0"/>
              <a:t> } from 'react</a:t>
            </a:r>
            <a:r>
              <a:rPr lang="en-US" dirty="0" smtClean="0"/>
              <a:t>';</a:t>
            </a:r>
            <a:endParaRPr lang="kk-KZ" dirty="0" smtClean="0"/>
          </a:p>
          <a:p>
            <a:r>
              <a:rPr lang="en-US" dirty="0" smtClean="0"/>
              <a:t>import </a:t>
            </a:r>
            <a:r>
              <a:rPr lang="en-US" dirty="0"/>
              <a:t>{ View, Text, </a:t>
            </a:r>
            <a:r>
              <a:rPr lang="en-US" dirty="0" err="1"/>
              <a:t>TextInput</a:t>
            </a:r>
            <a:r>
              <a:rPr lang="en-US" dirty="0"/>
              <a:t>, Button, </a:t>
            </a:r>
            <a:r>
              <a:rPr lang="en-US" dirty="0" err="1"/>
              <a:t>FlatList</a:t>
            </a:r>
            <a:r>
              <a:rPr lang="en-US" dirty="0"/>
              <a:t>, </a:t>
            </a:r>
            <a:r>
              <a:rPr lang="en-US" dirty="0" err="1"/>
              <a:t>TouchableOpacity</a:t>
            </a:r>
            <a:r>
              <a:rPr lang="en-US" dirty="0"/>
              <a:t>, </a:t>
            </a:r>
            <a:r>
              <a:rPr lang="en-US" dirty="0" err="1"/>
              <a:t>StyleSheet</a:t>
            </a:r>
            <a:r>
              <a:rPr lang="en-US" dirty="0"/>
              <a:t> } </a:t>
            </a:r>
            <a:endParaRPr lang="kk-KZ" dirty="0" smtClean="0"/>
          </a:p>
          <a:p>
            <a:r>
              <a:rPr lang="en-US" dirty="0" smtClean="0"/>
              <a:t>from </a:t>
            </a:r>
            <a:r>
              <a:rPr lang="en-US" dirty="0"/>
              <a:t>'react-native</a:t>
            </a:r>
            <a:r>
              <a:rPr lang="en-US" dirty="0" smtClean="0"/>
              <a:t>';</a:t>
            </a:r>
            <a:endParaRPr lang="kk-KZ" dirty="0" smtClean="0"/>
          </a:p>
          <a:p>
            <a:endParaRPr lang="kk-KZ" dirty="0"/>
          </a:p>
          <a:p>
            <a:r>
              <a:rPr lang="en-US" dirty="0" smtClean="0"/>
              <a:t>export </a:t>
            </a:r>
            <a:r>
              <a:rPr lang="en-US" dirty="0"/>
              <a:t>default function App() {  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[tasks, </a:t>
            </a:r>
            <a:r>
              <a:rPr lang="en-US" dirty="0" err="1"/>
              <a:t>setTasks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([]);  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[text, </a:t>
            </a:r>
            <a:r>
              <a:rPr lang="en-US" dirty="0" err="1"/>
              <a:t>setText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('');  </a:t>
            </a:r>
            <a:endParaRPr lang="kk-KZ" dirty="0" smtClean="0"/>
          </a:p>
          <a:p>
            <a:endParaRPr lang="kk-KZ" dirty="0"/>
          </a:p>
          <a:p>
            <a:r>
              <a:rPr lang="kk-KZ" dirty="0" smtClean="0"/>
              <a:t>    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addTask</a:t>
            </a:r>
            <a:r>
              <a:rPr lang="en-US" dirty="0"/>
              <a:t> = () =&gt; {    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       </a:t>
            </a:r>
            <a:r>
              <a:rPr lang="en-US" dirty="0" smtClean="0"/>
              <a:t>if </a:t>
            </a:r>
            <a:r>
              <a:rPr lang="en-US" dirty="0"/>
              <a:t>(</a:t>
            </a:r>
            <a:r>
              <a:rPr lang="en-US" dirty="0" err="1"/>
              <a:t>text.trim</a:t>
            </a:r>
            <a:r>
              <a:rPr lang="en-US" dirty="0"/>
              <a:t>()) {     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setTasks</a:t>
            </a:r>
            <a:r>
              <a:rPr lang="en-US" dirty="0"/>
              <a:t>([...tasks, { id: </a:t>
            </a:r>
            <a:r>
              <a:rPr lang="en-US" dirty="0" err="1"/>
              <a:t>Date.now</a:t>
            </a:r>
            <a:r>
              <a:rPr lang="en-US" dirty="0"/>
              <a:t>(), text }]);    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en-US" dirty="0" err="1" smtClean="0"/>
              <a:t>setText</a:t>
            </a:r>
            <a:r>
              <a:rPr lang="en-US" dirty="0"/>
              <a:t>('');    </a:t>
            </a:r>
            <a:endParaRPr lang="kk-KZ" dirty="0" smtClean="0"/>
          </a:p>
          <a:p>
            <a:r>
              <a:rPr lang="kk-KZ" dirty="0" smtClean="0"/>
              <a:t>           </a:t>
            </a:r>
            <a:r>
              <a:rPr lang="en-US" dirty="0" smtClean="0"/>
              <a:t>}  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 </a:t>
            </a:r>
            <a:r>
              <a:rPr lang="en-US" dirty="0" smtClean="0"/>
              <a:t>};  </a:t>
            </a:r>
            <a:endParaRPr lang="kk-KZ" dirty="0" smtClean="0"/>
          </a:p>
          <a:p>
            <a:endParaRPr lang="kk-KZ" dirty="0"/>
          </a:p>
          <a:p>
            <a:r>
              <a:rPr lang="kk-KZ" dirty="0" smtClean="0"/>
              <a:t>     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removeTask</a:t>
            </a:r>
            <a:r>
              <a:rPr lang="en-US" dirty="0"/>
              <a:t> = (id) =&gt; {    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       </a:t>
            </a:r>
            <a:r>
              <a:rPr lang="en-US" dirty="0" err="1" smtClean="0"/>
              <a:t>setTasks</a:t>
            </a:r>
            <a:r>
              <a:rPr lang="en-US" dirty="0" smtClean="0"/>
              <a:t>(</a:t>
            </a:r>
            <a:r>
              <a:rPr lang="en-US" dirty="0" err="1" smtClean="0"/>
              <a:t>tasks.filter</a:t>
            </a:r>
            <a:r>
              <a:rPr lang="en-US" dirty="0" smtClean="0"/>
              <a:t>(task </a:t>
            </a:r>
            <a:r>
              <a:rPr lang="en-US" dirty="0"/>
              <a:t>=&gt; task.id !== id));  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 </a:t>
            </a:r>
            <a:r>
              <a:rPr lang="en-US" dirty="0" smtClean="0"/>
              <a:t>};</a:t>
            </a:r>
            <a:endParaRPr lang="kk-KZ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4888188" y="43800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kk-KZ" dirty="0"/>
              <a:t>1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857269" y="117693"/>
            <a:ext cx="6099379" cy="674030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 return (  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/>
              <a:t>}&gt;    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   </a:t>
            </a:r>
            <a:r>
              <a:rPr lang="en-US" dirty="0" smtClean="0"/>
              <a:t>&lt;</a:t>
            </a:r>
            <a:r>
              <a:rPr lang="en-US" dirty="0" err="1"/>
              <a:t>TextInput</a:t>
            </a:r>
            <a:r>
              <a:rPr lang="en-US" dirty="0"/>
              <a:t>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style</a:t>
            </a:r>
            <a:r>
              <a:rPr lang="en-US" dirty="0"/>
              <a:t>={</a:t>
            </a:r>
            <a:r>
              <a:rPr lang="en-US" dirty="0" err="1"/>
              <a:t>styles.input</a:t>
            </a:r>
            <a:r>
              <a:rPr lang="en-US" dirty="0"/>
              <a:t>}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placeholder</a:t>
            </a:r>
            <a:r>
              <a:rPr lang="en-US" dirty="0"/>
              <a:t>="</a:t>
            </a:r>
            <a:r>
              <a:rPr lang="ru-RU" dirty="0"/>
              <a:t>Добавьте задачу"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value</a:t>
            </a:r>
            <a:r>
              <a:rPr lang="en-US" dirty="0"/>
              <a:t>={text}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onChangeText</a:t>
            </a:r>
            <a:r>
              <a:rPr lang="en-US" dirty="0"/>
              <a:t>={</a:t>
            </a:r>
            <a:r>
              <a:rPr lang="en-US" dirty="0" err="1"/>
              <a:t>setText</a:t>
            </a:r>
            <a:r>
              <a:rPr lang="en-US" dirty="0"/>
              <a:t>}      </a:t>
            </a:r>
            <a:endParaRPr lang="ru-RU" dirty="0"/>
          </a:p>
          <a:p>
            <a:r>
              <a:rPr lang="ru-RU" dirty="0" smtClean="0"/>
              <a:t>               </a:t>
            </a:r>
            <a:r>
              <a:rPr lang="en-US" dirty="0" smtClean="0"/>
              <a:t>/&gt;    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    </a:t>
            </a:r>
            <a:r>
              <a:rPr lang="en-US" dirty="0" smtClean="0"/>
              <a:t>&lt;</a:t>
            </a:r>
            <a:r>
              <a:rPr lang="en-US" dirty="0"/>
              <a:t>Button title="</a:t>
            </a:r>
            <a:r>
              <a:rPr lang="ru-RU" dirty="0"/>
              <a:t>Добавить" </a:t>
            </a:r>
            <a:r>
              <a:rPr lang="en-US" dirty="0" err="1"/>
              <a:t>onPress</a:t>
            </a:r>
            <a:r>
              <a:rPr lang="en-US" dirty="0"/>
              <a:t>={</a:t>
            </a:r>
            <a:r>
              <a:rPr lang="en-US" dirty="0" err="1"/>
              <a:t>addTask</a:t>
            </a:r>
            <a:r>
              <a:rPr lang="en-US" dirty="0"/>
              <a:t>} /&gt;    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    </a:t>
            </a:r>
            <a:r>
              <a:rPr lang="en-US" dirty="0" smtClean="0"/>
              <a:t>&lt;</a:t>
            </a:r>
            <a:r>
              <a:rPr lang="en-US" dirty="0" err="1"/>
              <a:t>FlatList</a:t>
            </a:r>
            <a:r>
              <a:rPr lang="en-US" dirty="0"/>
              <a:t>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data</a:t>
            </a:r>
            <a:r>
              <a:rPr lang="en-US" dirty="0"/>
              <a:t>={tasks}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keyExtractor</a:t>
            </a:r>
            <a:r>
              <a:rPr lang="en-US" dirty="0"/>
              <a:t>={item =&gt; </a:t>
            </a:r>
            <a:r>
              <a:rPr lang="en-US" dirty="0" err="1"/>
              <a:t>item.id.toString</a:t>
            </a:r>
            <a:r>
              <a:rPr lang="en-US" dirty="0"/>
              <a:t>()}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renderItem</a:t>
            </a:r>
            <a:r>
              <a:rPr lang="en-US" dirty="0"/>
              <a:t>={({ item }) =&gt; (  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      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styles.task</a:t>
            </a:r>
            <a:r>
              <a:rPr lang="en-US" dirty="0"/>
              <a:t>}&gt;    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      </a:t>
            </a:r>
            <a:r>
              <a:rPr lang="en-US" dirty="0" smtClean="0"/>
              <a:t>&lt;</a:t>
            </a:r>
            <a:r>
              <a:rPr lang="en-US" dirty="0"/>
              <a:t>Text&gt;{</a:t>
            </a:r>
            <a:r>
              <a:rPr lang="en-US" dirty="0" err="1"/>
              <a:t>item.text</a:t>
            </a:r>
            <a:r>
              <a:rPr lang="en-US" dirty="0"/>
              <a:t>}&lt;/Text&gt;    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      </a:t>
            </a:r>
            <a:r>
              <a:rPr lang="en-US" dirty="0" smtClean="0"/>
              <a:t>&lt;</a:t>
            </a:r>
            <a:r>
              <a:rPr lang="en-US" dirty="0" err="1"/>
              <a:t>TouchableOpacity</a:t>
            </a:r>
            <a:r>
              <a:rPr lang="en-US" dirty="0"/>
              <a:t>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removeTask</a:t>
            </a:r>
            <a:r>
              <a:rPr lang="en-US" dirty="0"/>
              <a:t>(item.id)}&gt;      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              </a:t>
            </a:r>
            <a:r>
              <a:rPr lang="en-US" dirty="0" smtClean="0"/>
              <a:t>&lt;</a:t>
            </a:r>
            <a:r>
              <a:rPr lang="en-US" dirty="0"/>
              <a:t>Text style={</a:t>
            </a:r>
            <a:r>
              <a:rPr lang="en-US" dirty="0" err="1"/>
              <a:t>styles.delete</a:t>
            </a:r>
            <a:r>
              <a:rPr lang="en-US" dirty="0"/>
              <a:t>}&gt;</a:t>
            </a:r>
            <a:r>
              <a:rPr lang="ru-RU" dirty="0"/>
              <a:t>Удалить&lt;/</a:t>
            </a:r>
            <a:r>
              <a:rPr lang="en-US" dirty="0"/>
              <a:t>Text</a:t>
            </a:r>
            <a:r>
              <a:rPr lang="en-US" dirty="0" smtClean="0"/>
              <a:t>&gt;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      </a:t>
            </a:r>
            <a:r>
              <a:rPr lang="en-US" dirty="0"/>
              <a:t>&lt;/</a:t>
            </a:r>
            <a:r>
              <a:rPr lang="en-US" dirty="0" err="1"/>
              <a:t>TouchableOpacity</a:t>
            </a:r>
            <a:r>
              <a:rPr lang="en-US" dirty="0"/>
              <a:t>&gt;  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      </a:t>
            </a:r>
            <a:r>
              <a:rPr lang="en-US" dirty="0" smtClean="0"/>
              <a:t>&lt;/</a:t>
            </a:r>
            <a:r>
              <a:rPr lang="en-US" dirty="0"/>
              <a:t>View&gt;    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 </a:t>
            </a:r>
            <a:r>
              <a:rPr lang="en-US" dirty="0" smtClean="0"/>
              <a:t>)}      </a:t>
            </a:r>
            <a:endParaRPr lang="ru-RU" dirty="0" smtClean="0"/>
          </a:p>
          <a:p>
            <a:r>
              <a:rPr lang="ru-RU" dirty="0" smtClean="0"/>
              <a:t>                </a:t>
            </a:r>
            <a:r>
              <a:rPr lang="en-US" dirty="0" smtClean="0"/>
              <a:t>/&gt;  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en-US" dirty="0" smtClean="0"/>
              <a:t>&lt;/</a:t>
            </a:r>
            <a:r>
              <a:rPr lang="en-US" dirty="0"/>
              <a:t>View&gt;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en-US" dirty="0" smtClean="0"/>
              <a:t>);</a:t>
            </a:r>
            <a:r>
              <a:rPr lang="ru-RU" dirty="0" smtClean="0"/>
              <a:t>	</a:t>
            </a:r>
            <a:r>
              <a:rPr lang="en-US" dirty="0" smtClean="0"/>
              <a:t>}</a:t>
            </a:r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015896" y="619780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2352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79624" y="2376999"/>
            <a:ext cx="11781196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en-US" dirty="0" smtClean="0"/>
              <a:t>container</a:t>
            </a:r>
            <a:r>
              <a:rPr lang="en-US" dirty="0"/>
              <a:t>: { padding: 20 },  </a:t>
            </a:r>
            <a:r>
              <a:rPr lang="ru-RU" dirty="0" smtClean="0"/>
              <a:t> </a:t>
            </a:r>
          </a:p>
          <a:p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en-US" dirty="0" smtClean="0"/>
              <a:t>input</a:t>
            </a:r>
            <a:r>
              <a:rPr lang="en-US" dirty="0"/>
              <a:t>: { </a:t>
            </a:r>
            <a:r>
              <a:rPr lang="en-US" dirty="0" err="1"/>
              <a:t>borderWidth</a:t>
            </a:r>
            <a:r>
              <a:rPr lang="en-US" dirty="0"/>
              <a:t>: 1, padding: 10, </a:t>
            </a:r>
            <a:r>
              <a:rPr lang="en-US" dirty="0" err="1"/>
              <a:t>marginBottom</a:t>
            </a:r>
            <a:r>
              <a:rPr lang="en-US" dirty="0"/>
              <a:t>: 10 },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en-US" dirty="0" smtClean="0"/>
              <a:t>task</a:t>
            </a:r>
            <a:r>
              <a:rPr lang="en-US" dirty="0"/>
              <a:t>: { </a:t>
            </a:r>
            <a:r>
              <a:rPr lang="en-US" dirty="0" err="1"/>
              <a:t>flexDirection</a:t>
            </a:r>
            <a:r>
              <a:rPr lang="en-US" dirty="0"/>
              <a:t>: 'row', </a:t>
            </a:r>
            <a:r>
              <a:rPr lang="en-US" dirty="0" err="1"/>
              <a:t>justifyContent</a:t>
            </a:r>
            <a:r>
              <a:rPr lang="en-US" dirty="0"/>
              <a:t>: 'space-between', padding: 10, </a:t>
            </a:r>
            <a:r>
              <a:rPr lang="en-US" dirty="0" err="1"/>
              <a:t>backgroundColor</a:t>
            </a:r>
            <a:r>
              <a:rPr lang="en-US" dirty="0"/>
              <a:t>: '#</a:t>
            </a:r>
            <a:r>
              <a:rPr lang="en-US" dirty="0" err="1"/>
              <a:t>eee</a:t>
            </a:r>
            <a:r>
              <a:rPr lang="en-US" dirty="0"/>
              <a:t>', </a:t>
            </a:r>
            <a:r>
              <a:rPr lang="en-US" dirty="0" err="1"/>
              <a:t>marginVertical</a:t>
            </a:r>
            <a:r>
              <a:rPr lang="en-US" dirty="0"/>
              <a:t>: 5 }, 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en-US" dirty="0" smtClean="0"/>
              <a:t>delete</a:t>
            </a:r>
            <a:r>
              <a:rPr lang="en-US" dirty="0"/>
              <a:t>: { color: 'red' }});</a:t>
            </a:r>
            <a:endParaRPr lang="kk-KZ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11636229" y="248672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kk-KZ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20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Дополнительные </a:t>
            </a:r>
            <a:r>
              <a:rPr lang="ru-RU" dirty="0" err="1"/>
              <a:t>фичи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b="1" dirty="0" err="1"/>
              <a:t>AsyncStorage</a:t>
            </a:r>
            <a:r>
              <a:rPr lang="en-US" sz="2400" dirty="0"/>
              <a:t> (</a:t>
            </a:r>
            <a:r>
              <a:rPr lang="ru-RU" sz="2400" dirty="0"/>
              <a:t>сохранение списка задач):</a:t>
            </a:r>
          </a:p>
          <a:p>
            <a:pPr marL="179388" indent="0">
              <a:buNone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kk-KZ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kk-KZ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b="1" dirty="0" err="1"/>
              <a:t>Gesture</a:t>
            </a:r>
            <a:r>
              <a:rPr lang="ru-RU" sz="2400" b="1" dirty="0"/>
              <a:t> </a:t>
            </a:r>
            <a:r>
              <a:rPr lang="ru-RU" sz="2400" b="1" dirty="0" err="1"/>
              <a:t>Handler</a:t>
            </a:r>
            <a:r>
              <a:rPr lang="ru-RU" sz="2400" b="1" dirty="0"/>
              <a:t> </a:t>
            </a:r>
            <a:r>
              <a:rPr lang="ru-RU" sz="2400" dirty="0"/>
              <a:t>(</a:t>
            </a:r>
            <a:r>
              <a:rPr lang="ru-RU" sz="2400" dirty="0" err="1"/>
              <a:t>свайп</a:t>
            </a:r>
            <a:r>
              <a:rPr lang="ru-RU" sz="2400" dirty="0"/>
              <a:t> удаления задач</a:t>
            </a:r>
            <a:r>
              <a:rPr lang="ru-RU" sz="2400" dirty="0" smtClean="0"/>
              <a:t>):</a:t>
            </a:r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kk-KZ" sz="2200" dirty="0"/>
              <a:t>Подключаем библиотеку </a:t>
            </a:r>
            <a:r>
              <a:rPr lang="en-US" sz="2200" dirty="0"/>
              <a:t>react-native-gesture-handler. </a:t>
            </a:r>
            <a:endParaRPr lang="ru-RU" sz="2200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kk-KZ" sz="2200" dirty="0" smtClean="0"/>
              <a:t>Добавляем </a:t>
            </a:r>
            <a:r>
              <a:rPr lang="en-US" sz="2200" dirty="0" err="1"/>
              <a:t>Swipeable</a:t>
            </a:r>
            <a:r>
              <a:rPr lang="en-US" sz="2200" dirty="0"/>
              <a:t> </a:t>
            </a:r>
            <a:r>
              <a:rPr lang="kk-KZ" sz="2200" dirty="0"/>
              <a:t>для удаления при свайпе.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01452" y="2271344"/>
            <a:ext cx="10187017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</a:t>
            </a:r>
            <a:r>
              <a:rPr lang="en-US" dirty="0" err="1"/>
              <a:t>AsyncStorage</a:t>
            </a:r>
            <a:r>
              <a:rPr lang="en-US" dirty="0"/>
              <a:t> from '@react-native-</a:t>
            </a:r>
            <a:r>
              <a:rPr lang="en-US" dirty="0" err="1"/>
              <a:t>async</a:t>
            </a:r>
            <a:r>
              <a:rPr lang="en-US" dirty="0"/>
              <a:t>-storage/</a:t>
            </a:r>
            <a:r>
              <a:rPr lang="en-US" dirty="0" err="1"/>
              <a:t>async</a:t>
            </a:r>
            <a:r>
              <a:rPr lang="en-US" dirty="0"/>
              <a:t>-storage</a:t>
            </a:r>
            <a:r>
              <a:rPr lang="en-US" dirty="0" smtClean="0"/>
              <a:t>';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err="1" smtClean="0"/>
              <a:t>useEffect</a:t>
            </a:r>
            <a:r>
              <a:rPr lang="en-US" dirty="0"/>
              <a:t>(() =&gt; { 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err="1" smtClean="0"/>
              <a:t>AsyncStorage.setItem</a:t>
            </a:r>
            <a:r>
              <a:rPr lang="en-US" dirty="0"/>
              <a:t>('tasks', </a:t>
            </a:r>
            <a:r>
              <a:rPr lang="en-US" dirty="0" err="1"/>
              <a:t>JSON.stringify</a:t>
            </a:r>
            <a:r>
              <a:rPr lang="en-US" dirty="0"/>
              <a:t>(tasks</a:t>
            </a:r>
            <a:r>
              <a:rPr lang="en-US" dirty="0" smtClean="0"/>
              <a:t>));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},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[</a:t>
            </a:r>
            <a:r>
              <a:rPr lang="en-US" dirty="0"/>
              <a:t>tasks</a:t>
            </a:r>
            <a:r>
              <a:rPr lang="en-US" dirty="0" smtClean="0"/>
              <a:t>]);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2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Введение 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Структура </a:t>
            </a:r>
            <a:r>
              <a:rPr lang="ru-RU" dirty="0" smtClean="0"/>
              <a:t>проекта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Создание списка </a:t>
            </a:r>
            <a:r>
              <a:rPr lang="ru-RU" dirty="0" smtClean="0"/>
              <a:t>задач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Добавление и удаление </a:t>
            </a:r>
            <a:r>
              <a:rPr lang="ru-RU" dirty="0" smtClean="0"/>
              <a:t>задач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Стилизация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Дополнительные возможности</a:t>
            </a:r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0">
              <a:buNone/>
            </a:pPr>
            <a:r>
              <a:rPr lang="ru-RU" sz="2400" dirty="0"/>
              <a:t>Почему </a:t>
            </a:r>
            <a:r>
              <a:rPr lang="en-US" sz="2400" dirty="0" smtClean="0"/>
              <a:t>To-do </a:t>
            </a:r>
            <a:r>
              <a:rPr lang="en-US" sz="2400" dirty="0"/>
              <a:t>List </a:t>
            </a:r>
            <a:r>
              <a:rPr lang="ru-RU" sz="2400" dirty="0"/>
              <a:t>полезен?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Это </a:t>
            </a:r>
            <a:r>
              <a:rPr lang="ru-RU" sz="2400" dirty="0"/>
              <a:t>классический пример для изучения архитектуры приложений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Включает </a:t>
            </a:r>
            <a:r>
              <a:rPr lang="ru-RU" sz="2400" dirty="0"/>
              <a:t>в себя работу со списками (</a:t>
            </a:r>
            <a:r>
              <a:rPr lang="ru-RU" sz="2400" dirty="0" err="1"/>
              <a:t>FlatList</a:t>
            </a:r>
            <a:r>
              <a:rPr lang="ru-RU" sz="2400" dirty="0"/>
              <a:t>), вводом данных (</a:t>
            </a:r>
            <a:r>
              <a:rPr lang="ru-RU" sz="2400" dirty="0" err="1"/>
              <a:t>TextInput</a:t>
            </a:r>
            <a:r>
              <a:rPr lang="ru-RU" sz="2400" dirty="0"/>
              <a:t>), обработкой событий (</a:t>
            </a:r>
            <a:r>
              <a:rPr lang="ru-RU" sz="2400" dirty="0" err="1"/>
              <a:t>onPress</a:t>
            </a:r>
            <a:r>
              <a:rPr lang="ru-RU" sz="2400" dirty="0"/>
              <a:t>). </a:t>
            </a: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Позволяет </a:t>
            </a:r>
            <a:r>
              <a:rPr lang="ru-RU" sz="2400" dirty="0"/>
              <a:t>понять управление состоянием (</a:t>
            </a:r>
            <a:r>
              <a:rPr lang="ru-RU" sz="2400" dirty="0" err="1"/>
              <a:t>useState</a:t>
            </a:r>
            <a:r>
              <a:rPr lang="ru-RU" sz="2400" dirty="0"/>
              <a:t>, </a:t>
            </a:r>
            <a:r>
              <a:rPr lang="ru-RU" sz="2400" dirty="0" err="1"/>
              <a:t>useEffect</a:t>
            </a:r>
            <a:r>
              <a:rPr lang="ru-RU" sz="2400" dirty="0"/>
              <a:t>). </a:t>
            </a: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Дает </a:t>
            </a:r>
            <a:r>
              <a:rPr lang="ru-RU" sz="2400" dirty="0"/>
              <a:t>базу для работы с локальным хранилищем (</a:t>
            </a:r>
            <a:r>
              <a:rPr lang="ru-RU" sz="2400" dirty="0" err="1"/>
              <a:t>AsyncStorage</a:t>
            </a:r>
            <a:r>
              <a:rPr lang="ru-RU" sz="2400" dirty="0"/>
              <a:t>) и </a:t>
            </a:r>
            <a:r>
              <a:rPr lang="ru-RU" sz="2400" dirty="0" err="1"/>
              <a:t>анимациями</a:t>
            </a:r>
            <a:r>
              <a:rPr lang="ru-RU" sz="2400" dirty="0"/>
              <a:t> (</a:t>
            </a:r>
            <a:r>
              <a:rPr lang="ru-RU" sz="2400" dirty="0" err="1"/>
              <a:t>Gesture</a:t>
            </a:r>
            <a:r>
              <a:rPr lang="ru-RU" sz="2400" dirty="0"/>
              <a:t> </a:t>
            </a:r>
            <a:r>
              <a:rPr lang="ru-RU" sz="2400" dirty="0" err="1"/>
              <a:t>Handler</a:t>
            </a:r>
            <a:r>
              <a:rPr lang="ru-RU" sz="2400" dirty="0"/>
              <a:t>).</a:t>
            </a: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86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0">
              <a:buNone/>
            </a:pPr>
            <a:r>
              <a:rPr lang="kk-KZ" sz="2400" dirty="0" smtClean="0"/>
              <a:t>Результат</a:t>
            </a: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Пользователь может добавлять, просматривать и удалять задачи. 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Список </a:t>
            </a:r>
            <a:r>
              <a:rPr lang="ru-RU" sz="2400" dirty="0"/>
              <a:t>сохраняется между запусками приложения. 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Интуитивный </a:t>
            </a:r>
            <a:r>
              <a:rPr lang="ru-RU" sz="2400" dirty="0"/>
              <a:t>UI с базовой стилизацией.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366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Создание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Убедитесь, что у вас установлены Node.js и </a:t>
            </a:r>
            <a:r>
              <a:rPr lang="ru-RU" sz="2400" dirty="0" err="1"/>
              <a:t>npm</a:t>
            </a:r>
            <a:r>
              <a:rPr lang="ru-RU" sz="2400" dirty="0"/>
              <a:t>/</a:t>
            </a:r>
            <a:r>
              <a:rPr lang="ru-RU" sz="2400" dirty="0" err="1"/>
              <a:t>yarn</a:t>
            </a:r>
            <a:r>
              <a:rPr lang="ru-RU" sz="2400" dirty="0"/>
              <a:t>.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68995" y="2473411"/>
            <a:ext cx="8422640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npx</a:t>
            </a:r>
            <a:r>
              <a:rPr lang="en-US" dirty="0">
                <a:latin typeface="Arial" panose="020B0604020202020204" pitchFamily="34" charset="0"/>
              </a:rPr>
              <a:t> react-native </a:t>
            </a:r>
            <a:r>
              <a:rPr lang="en-US" dirty="0" err="1">
                <a:latin typeface="Arial" panose="020B0604020202020204" pitchFamily="34" charset="0"/>
              </a:rPr>
              <a:t>init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TodoApp</a:t>
            </a:r>
            <a:r>
              <a:rPr lang="en-US" dirty="0">
                <a:latin typeface="Arial" panose="020B0604020202020204" pitchFamily="34" charset="0"/>
              </a:rPr>
              <a:t> # </a:t>
            </a:r>
            <a:r>
              <a:rPr lang="ru-RU" dirty="0">
                <a:latin typeface="Arial" panose="020B0604020202020204" pitchFamily="34" charset="0"/>
              </a:rPr>
              <a:t>создание </a:t>
            </a:r>
            <a:r>
              <a:rPr lang="ru-RU" dirty="0" smtClean="0">
                <a:latin typeface="Arial" panose="020B0604020202020204" pitchFamily="34" charset="0"/>
              </a:rPr>
              <a:t>проекта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cd </a:t>
            </a:r>
            <a:r>
              <a:rPr lang="en-US" dirty="0" err="1" smtClean="0">
                <a:latin typeface="Arial" panose="020B0604020202020204" pitchFamily="34" charset="0"/>
              </a:rPr>
              <a:t>TodoApp</a:t>
            </a:r>
            <a:endParaRPr lang="kk-KZ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Arial" panose="020B0604020202020204" pitchFamily="34" charset="0"/>
              </a:rPr>
              <a:t>npx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react-native start # </a:t>
            </a:r>
            <a:r>
              <a:rPr lang="ru-RU" dirty="0">
                <a:latin typeface="Arial" panose="020B0604020202020204" pitchFamily="34" charset="0"/>
              </a:rPr>
              <a:t>запуск </a:t>
            </a:r>
            <a:r>
              <a:rPr lang="en-US" dirty="0" smtClean="0">
                <a:latin typeface="Arial" panose="020B0604020202020204" pitchFamily="34" charset="0"/>
              </a:rPr>
              <a:t>Metro Bundler</a:t>
            </a:r>
            <a:endParaRPr lang="kk-KZ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Arial" panose="020B0604020202020204" pitchFamily="34" charset="0"/>
              </a:rPr>
              <a:t>npx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react-native run-android # </a:t>
            </a:r>
            <a:r>
              <a:rPr lang="ru-RU" dirty="0">
                <a:latin typeface="Arial" panose="020B0604020202020204" pitchFamily="34" charset="0"/>
              </a:rPr>
              <a:t>запуск на </a:t>
            </a:r>
            <a:r>
              <a:rPr lang="en-US" dirty="0" smtClean="0">
                <a:latin typeface="Arial" panose="020B0604020202020204" pitchFamily="34" charset="0"/>
              </a:rPr>
              <a:t>Android</a:t>
            </a:r>
            <a:endParaRPr lang="kk-KZ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Arial" panose="020B0604020202020204" pitchFamily="34" charset="0"/>
              </a:rPr>
              <a:t>npx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react-native run-</a:t>
            </a:r>
            <a:r>
              <a:rPr lang="en-US" dirty="0" err="1">
                <a:latin typeface="Arial" panose="020B0604020202020204" pitchFamily="34" charset="0"/>
              </a:rPr>
              <a:t>ios</a:t>
            </a:r>
            <a:r>
              <a:rPr lang="en-US" dirty="0">
                <a:latin typeface="Arial" panose="020B0604020202020204" pitchFamily="34" charset="0"/>
              </a:rPr>
              <a:t> # </a:t>
            </a:r>
            <a:r>
              <a:rPr lang="ru-RU" dirty="0">
                <a:latin typeface="Arial" panose="020B0604020202020204" pitchFamily="34" charset="0"/>
              </a:rPr>
              <a:t>запуск на </a:t>
            </a:r>
            <a:r>
              <a:rPr lang="en-US" dirty="0" err="1">
                <a:latin typeface="Arial" panose="020B0604020202020204" pitchFamily="34" charset="0"/>
              </a:rPr>
              <a:t>iOS</a:t>
            </a:r>
            <a:r>
              <a:rPr lang="en-US" dirty="0">
                <a:latin typeface="Arial" panose="020B0604020202020204" pitchFamily="34" charset="0"/>
              </a:rPr>
              <a:t> (Mac + </a:t>
            </a:r>
            <a:r>
              <a:rPr lang="en-US" dirty="0" err="1">
                <a:latin typeface="Arial" panose="020B0604020202020204" pitchFamily="34" charset="0"/>
              </a:rPr>
              <a:t>Xcode</a:t>
            </a:r>
            <a:r>
              <a:rPr lang="en-US" dirty="0">
                <a:latin typeface="Arial" panose="020B0604020202020204" pitchFamily="34" charset="0"/>
              </a:rPr>
              <a:t>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43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Добавление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В App.js создаем состояние для списка задач:</a:t>
            </a:r>
          </a:p>
          <a:p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56909" y="2486375"/>
            <a:ext cx="440436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[tasks, </a:t>
            </a:r>
            <a:r>
              <a:rPr lang="en-US" dirty="0" err="1"/>
              <a:t>setTasks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 smtClean="0"/>
              <a:t>([]);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[text, </a:t>
            </a:r>
            <a:r>
              <a:rPr lang="en-US" dirty="0" err="1"/>
              <a:t>setText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("");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8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Добавление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Добавляем </a:t>
            </a:r>
            <a:r>
              <a:rPr lang="ru-RU" sz="2400" dirty="0" err="1"/>
              <a:t>TextInput</a:t>
            </a:r>
            <a:r>
              <a:rPr lang="ru-RU" sz="2400" dirty="0"/>
              <a:t> и кнопку </a:t>
            </a:r>
            <a:r>
              <a:rPr lang="ru-RU" sz="2400" dirty="0" err="1"/>
              <a:t>Button</a:t>
            </a:r>
            <a:r>
              <a:rPr lang="ru-RU" sz="2400" dirty="0"/>
              <a:t> для ввода задач: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26280" y="2426253"/>
            <a:ext cx="4404360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&lt;</a:t>
            </a:r>
            <a:r>
              <a:rPr lang="en-US" dirty="0" err="1"/>
              <a:t>TextInput</a:t>
            </a:r>
            <a:r>
              <a:rPr lang="en-US" dirty="0"/>
              <a:t> 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</a:t>
            </a:r>
            <a:r>
              <a:rPr lang="en-US" dirty="0" smtClean="0"/>
              <a:t>placeholder</a:t>
            </a:r>
            <a:r>
              <a:rPr lang="en-US" dirty="0"/>
              <a:t>="</a:t>
            </a:r>
            <a:r>
              <a:rPr lang="ru-RU" dirty="0"/>
              <a:t>Добавьте задачу"  </a:t>
            </a:r>
            <a:r>
              <a:rPr lang="ru-RU" dirty="0" smtClean="0"/>
              <a:t>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 smtClean="0"/>
              <a:t>   </a:t>
            </a:r>
            <a:r>
              <a:rPr lang="en-US" dirty="0" smtClean="0"/>
              <a:t>value</a:t>
            </a:r>
            <a:r>
              <a:rPr lang="en-US" dirty="0"/>
              <a:t>={text}  </a:t>
            </a:r>
            <a:r>
              <a:rPr lang="kk-KZ" dirty="0" smtClean="0"/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</a:t>
            </a:r>
            <a:r>
              <a:rPr lang="en-US" dirty="0" err="1" smtClean="0"/>
              <a:t>onChangeText</a:t>
            </a:r>
            <a:r>
              <a:rPr lang="en-US" dirty="0"/>
              <a:t>={</a:t>
            </a:r>
            <a:r>
              <a:rPr lang="en-US" dirty="0" err="1"/>
              <a:t>setText</a:t>
            </a:r>
            <a:r>
              <a:rPr lang="en-US" dirty="0" smtClean="0"/>
              <a:t>}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/&gt;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&lt;</a:t>
            </a:r>
            <a:r>
              <a:rPr lang="en-US" dirty="0"/>
              <a:t>Button title="</a:t>
            </a:r>
            <a:r>
              <a:rPr lang="ru-RU" dirty="0"/>
              <a:t>Добавить"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smtClean="0"/>
              <a:t>{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 smtClean="0"/>
              <a:t>   </a:t>
            </a:r>
            <a:r>
              <a:rPr lang="en-US" dirty="0" err="1" smtClean="0"/>
              <a:t>setTasks</a:t>
            </a:r>
            <a:r>
              <a:rPr lang="en-US" dirty="0"/>
              <a:t>([...tasks, { id: </a:t>
            </a:r>
            <a:r>
              <a:rPr lang="en-US" dirty="0" err="1"/>
              <a:t>Date.now</a:t>
            </a:r>
            <a:r>
              <a:rPr lang="en-US" dirty="0"/>
              <a:t>(), text }]);  </a:t>
            </a:r>
            <a:r>
              <a:rPr lang="kk-KZ" dirty="0" smtClean="0"/>
              <a:t>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</a:t>
            </a:r>
            <a:r>
              <a:rPr lang="en-US" dirty="0" err="1" smtClean="0"/>
              <a:t>setText</a:t>
            </a:r>
            <a:r>
              <a:rPr lang="en-US" dirty="0" smtClean="0"/>
              <a:t>("");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}} </a:t>
            </a:r>
            <a:r>
              <a:rPr lang="en-US" dirty="0"/>
              <a:t>/&gt;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60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 </a:t>
            </a:r>
            <a:r>
              <a:rPr lang="ru-RU" dirty="0"/>
              <a:t>списка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Используем </a:t>
            </a:r>
            <a:r>
              <a:rPr lang="ru-RU" sz="2400" dirty="0" err="1"/>
              <a:t>FlatList</a:t>
            </a:r>
            <a:r>
              <a:rPr lang="ru-RU" sz="2400" dirty="0"/>
              <a:t> для отображения задач: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96134" y="2380086"/>
            <a:ext cx="5527179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&lt;</a:t>
            </a:r>
            <a:r>
              <a:rPr lang="en-US" dirty="0" err="1"/>
              <a:t>FlatList</a:t>
            </a:r>
            <a:r>
              <a:rPr lang="en-US" dirty="0"/>
              <a:t> 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</a:t>
            </a:r>
            <a:r>
              <a:rPr lang="en-US" dirty="0" smtClean="0"/>
              <a:t>data</a:t>
            </a:r>
            <a:r>
              <a:rPr lang="en-US" dirty="0"/>
              <a:t>={tasks}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</a:t>
            </a:r>
            <a:r>
              <a:rPr lang="en-US" dirty="0" smtClean="0"/>
              <a:t> </a:t>
            </a:r>
            <a:r>
              <a:rPr lang="en-US" dirty="0" err="1"/>
              <a:t>keyExtractor</a:t>
            </a:r>
            <a:r>
              <a:rPr lang="en-US" dirty="0"/>
              <a:t>={item =&gt; </a:t>
            </a:r>
            <a:r>
              <a:rPr lang="en-US" dirty="0" err="1"/>
              <a:t>item.id.toString</a:t>
            </a:r>
            <a:r>
              <a:rPr lang="en-US" dirty="0"/>
              <a:t>()}  </a:t>
            </a:r>
            <a:r>
              <a:rPr lang="kk-KZ" dirty="0" smtClean="0"/>
              <a:t>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</a:t>
            </a:r>
            <a:r>
              <a:rPr lang="en-US" dirty="0" err="1" smtClean="0"/>
              <a:t>renderItem</a:t>
            </a:r>
            <a:r>
              <a:rPr lang="en-US" dirty="0"/>
              <a:t>={({ item }) =&gt; &lt;Task item={item} </a:t>
            </a:r>
            <a:r>
              <a:rPr lang="en-US" dirty="0" smtClean="0"/>
              <a:t>/&gt;}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/&gt;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47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Удаление </a:t>
            </a:r>
            <a:r>
              <a:rPr lang="ru-RU" dirty="0"/>
              <a:t>задач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Добавляем функцию удаления</a:t>
            </a:r>
            <a:r>
              <a:rPr lang="ru-RU" sz="2400" dirty="0" smtClean="0"/>
              <a:t>: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kk-KZ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kk-KZ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В Task.js добавляем кнопку удаления:</a:t>
            </a:r>
            <a:endParaRPr lang="kk-KZ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757118" y="2335538"/>
            <a:ext cx="5527179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removeTask</a:t>
            </a:r>
            <a:r>
              <a:rPr lang="en-US" dirty="0"/>
              <a:t> = (id) =&gt; { 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en-US" dirty="0" err="1" smtClean="0"/>
              <a:t>setTasks</a:t>
            </a:r>
            <a:r>
              <a:rPr lang="en-US" dirty="0" smtClean="0"/>
              <a:t>(</a:t>
            </a:r>
            <a:r>
              <a:rPr lang="en-US" dirty="0" err="1" smtClean="0"/>
              <a:t>tasks.filter</a:t>
            </a:r>
            <a:r>
              <a:rPr lang="en-US" dirty="0" smtClean="0"/>
              <a:t>(task </a:t>
            </a:r>
            <a:r>
              <a:rPr lang="en-US" dirty="0"/>
              <a:t>=&gt; task.id !== id</a:t>
            </a:r>
            <a:r>
              <a:rPr lang="en-US" dirty="0" smtClean="0"/>
              <a:t>));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757118" y="3857046"/>
            <a:ext cx="5527179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&lt;</a:t>
            </a:r>
            <a:r>
              <a:rPr lang="en-US" dirty="0" err="1"/>
              <a:t>TouchableOpacity</a:t>
            </a:r>
            <a:r>
              <a:rPr lang="en-US" dirty="0"/>
              <a:t>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removeTask</a:t>
            </a:r>
            <a:r>
              <a:rPr lang="en-US" dirty="0"/>
              <a:t>(item.id)}&gt;  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en-US" dirty="0" smtClean="0"/>
              <a:t>&lt;</a:t>
            </a:r>
            <a:r>
              <a:rPr lang="en-US" dirty="0"/>
              <a:t>Text&gt;</a:t>
            </a:r>
            <a:r>
              <a:rPr lang="ru-RU" dirty="0"/>
              <a:t>Удалить&lt;/</a:t>
            </a:r>
            <a:r>
              <a:rPr lang="en-US" dirty="0"/>
              <a:t>Text</a:t>
            </a:r>
            <a:r>
              <a:rPr lang="en-US" dirty="0" smtClean="0"/>
              <a:t>&gt;</a:t>
            </a:r>
            <a:endParaRPr lang="kk-KZ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&lt;/</a:t>
            </a:r>
            <a:r>
              <a:rPr lang="en-US" dirty="0" err="1"/>
              <a:t>TouchableOpacity</a:t>
            </a:r>
            <a:r>
              <a:rPr lang="en-US" dirty="0"/>
              <a:t>&gt;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34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329</TotalTime>
  <Words>502</Words>
  <Application>Microsoft Office PowerPoint</Application>
  <PresentationFormat>Широкоэкранный</PresentationFormat>
  <Paragraphs>135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Ретро</vt:lpstr>
      <vt:lpstr>Мобильные  технологии:  Создание списка дел (Todo List).</vt:lpstr>
      <vt:lpstr>План</vt:lpstr>
      <vt:lpstr>Введение</vt:lpstr>
      <vt:lpstr>Введение</vt:lpstr>
      <vt:lpstr>Создание проекта</vt:lpstr>
      <vt:lpstr>Добавление задачи</vt:lpstr>
      <vt:lpstr>Добавление задачи</vt:lpstr>
      <vt:lpstr>Вывод списка</vt:lpstr>
      <vt:lpstr>Удаление задач</vt:lpstr>
      <vt:lpstr>Стилизация</vt:lpstr>
      <vt:lpstr>Презентация PowerPoint</vt:lpstr>
      <vt:lpstr>Презентация PowerPoint</vt:lpstr>
      <vt:lpstr>Дополнительные фичи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25</cp:revision>
  <dcterms:created xsi:type="dcterms:W3CDTF">2025-02-04T05:16:46Z</dcterms:created>
  <dcterms:modified xsi:type="dcterms:W3CDTF">2025-02-18T08:44:38Z</dcterms:modified>
</cp:coreProperties>
</file>